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0" autoAdjust="0"/>
  </p:normalViewPr>
  <p:slideViewPr>
    <p:cSldViewPr>
      <p:cViewPr>
        <p:scale>
          <a:sx n="60" d="100"/>
          <a:sy n="60" d="100"/>
        </p:scale>
        <p:origin x="-165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dirty="0" smtClean="0"/>
              <a:t>KAIZEN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ECF6-F5C4-4298-AE98-A1BA4CE9D4BF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 smtClean="0"/>
              <a:t>Kaizen Training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IN" dirty="0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792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dirty="0" smtClean="0"/>
              <a:t>Company Logo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E60F-1DA4-4AEE-AD07-7AE1E18CCB1A}" type="datetimeFigureOut">
              <a:rPr lang="en-IN" smtClean="0"/>
              <a:t>24-04-2022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 smtClean="0"/>
              <a:t>Kaizen Training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IN" dirty="0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199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53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620688"/>
            <a:ext cx="7175351" cy="1793167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marL="182880" indent="0" algn="l">
              <a:buNone/>
              <a:defRPr sz="5400"/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prstGeom prst="rect">
            <a:avLst/>
          </a:prstGeo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Kaizen 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1786B9-FA4F-4B11-B9F0-9297522773C0}" type="datetimeFigureOut">
              <a:rPr lang="en-IN" smtClean="0"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D990ED-F0F3-48DF-8B81-87F84CB77E4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9392"/>
            <a:ext cx="9150254" cy="923330"/>
          </a:xfrm>
          <a:prstGeom prst="rect">
            <a:avLst/>
          </a:prstGeom>
          <a:solidFill>
            <a:srgbClr val="FFFFCC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endParaRPr lang="en-IN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AutoShape 2" descr="High-Level Flowchart for an Order-Filling Process"/>
          <p:cNvSpPr>
            <a:spLocks noChangeAspect="1" noChangeArrowheads="1"/>
          </p:cNvSpPr>
          <p:nvPr/>
        </p:nvSpPr>
        <p:spPr bwMode="auto">
          <a:xfrm>
            <a:off x="123825" y="-212725"/>
            <a:ext cx="34671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5515172" y="955159"/>
            <a:ext cx="4271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Flow Chart</a:t>
            </a:r>
            <a:endParaRPr lang="en-IN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Detailed Flowchart"/>
          <p:cNvSpPr>
            <a:spLocks noChangeAspect="1" noChangeArrowheads="1"/>
          </p:cNvSpPr>
          <p:nvPr/>
        </p:nvSpPr>
        <p:spPr bwMode="auto">
          <a:xfrm>
            <a:off x="123825" y="-2727325"/>
            <a:ext cx="340995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3" name="Group 12"/>
          <p:cNvGrpSpPr/>
          <p:nvPr/>
        </p:nvGrpSpPr>
        <p:grpSpPr>
          <a:xfrm>
            <a:off x="0" y="-99392"/>
            <a:ext cx="9144000" cy="6912768"/>
            <a:chOff x="0" y="-99392"/>
            <a:chExt cx="9144000" cy="6912768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-99392"/>
              <a:ext cx="9144000" cy="6912768"/>
              <a:chOff x="0" y="-80493"/>
              <a:chExt cx="9144000" cy="6912768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-80493"/>
                <a:ext cx="9144000" cy="904431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Process Flow Chart</a:t>
                </a:r>
                <a:endParaRPr lang="en-IN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 flipH="1">
                <a:off x="3308111" y="867461"/>
                <a:ext cx="1695937" cy="57550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RM receipt</a:t>
                </a:r>
                <a:endParaRPr lang="en-IN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95695" y="1684356"/>
                <a:ext cx="1127423" cy="5205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Inspe</a:t>
                </a:r>
                <a:r>
                  <a:rPr lang="en-IN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tion</a:t>
                </a:r>
                <a:endParaRPr lang="en-IN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3347864" y="3501008"/>
                <a:ext cx="1568447" cy="766723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Material Storage</a:t>
                </a:r>
              </a:p>
              <a:p>
                <a:pPr algn="ctr"/>
                <a:endParaRPr lang="en-IN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635896" y="4509120"/>
                <a:ext cx="1127423" cy="72008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Production</a:t>
                </a:r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876256" y="3445295"/>
                <a:ext cx="1387230" cy="64695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Despatch</a:t>
                </a:r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Diamond 21"/>
              <p:cNvSpPr/>
              <p:nvPr/>
            </p:nvSpPr>
            <p:spPr>
              <a:xfrm>
                <a:off x="3352896" y="2420953"/>
                <a:ext cx="1613019" cy="864031"/>
              </a:xfrm>
              <a:prstGeom prst="diamond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Material OK or Not ?</a:t>
                </a:r>
                <a:endParaRPr lang="en-IN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4139952" y="1442967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39952" y="2179499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4139952" y="3259619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22" idx="1"/>
              </p:cNvCxnSpPr>
              <p:nvPr/>
            </p:nvCxnSpPr>
            <p:spPr>
              <a:xfrm flipH="1">
                <a:off x="2862886" y="2852969"/>
                <a:ext cx="490010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229562" y="3284984"/>
                <a:ext cx="6032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  <a:endParaRPr lang="en-IN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475656" y="2566020"/>
                <a:ext cx="1387230" cy="64695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Send to supplier</a:t>
                </a:r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000293" y="6328553"/>
                <a:ext cx="1139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Reject</a:t>
                </a:r>
                <a:endParaRPr lang="en-IN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4132087" y="4267731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Diamond 32"/>
              <p:cNvSpPr/>
              <p:nvPr/>
            </p:nvSpPr>
            <p:spPr>
              <a:xfrm>
                <a:off x="3393097" y="5445224"/>
                <a:ext cx="1613019" cy="864031"/>
              </a:xfrm>
              <a:prstGeom prst="diamond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 the parts ok?</a:t>
                </a:r>
                <a:endParaRPr lang="en-IN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4211960" y="5229200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2915628" y="6309320"/>
                <a:ext cx="1296332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164483" y="5273607"/>
                <a:ext cx="9434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Rework</a:t>
                </a:r>
                <a:endParaRPr lang="en-IN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lowchart: Document 37"/>
              <p:cNvSpPr/>
              <p:nvPr/>
            </p:nvSpPr>
            <p:spPr>
              <a:xfrm>
                <a:off x="439540" y="2636912"/>
                <a:ext cx="892100" cy="593229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Quality Alert Note</a:t>
                </a:r>
              </a:p>
            </p:txBody>
          </p:sp>
          <p:cxnSp>
            <p:nvCxnSpPr>
              <p:cNvPr id="2067" name="Elbow Connector 2066"/>
              <p:cNvCxnSpPr/>
              <p:nvPr/>
            </p:nvCxnSpPr>
            <p:spPr>
              <a:xfrm rot="10800000" flipH="1">
                <a:off x="3393097" y="4928296"/>
                <a:ext cx="262974" cy="934156"/>
              </a:xfrm>
              <a:prstGeom prst="bentConnector4">
                <a:avLst>
                  <a:gd name="adj1" fmla="val -170860"/>
                  <a:gd name="adj2" fmla="val 100126"/>
                </a:avLst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1528586" y="6022404"/>
                <a:ext cx="1387230" cy="64695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Scrap Yard</a:t>
                </a:r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>
                <a:off x="5006116" y="5877239"/>
                <a:ext cx="3600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4932040" y="5528265"/>
                <a:ext cx="6032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  <a:endParaRPr lang="en-IN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436096" y="5528766"/>
                <a:ext cx="1127423" cy="70851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Packaging &amp; Labelling</a:t>
                </a:r>
                <a:endParaRPr lang="en-IN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772208" y="2427520"/>
                <a:ext cx="9549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 OK</a:t>
                </a:r>
                <a:endParaRPr lang="en-IN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 flipH="1">
                <a:off x="5292080" y="1628800"/>
                <a:ext cx="1920636" cy="57550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BOP /Packing Material receipt</a:t>
                </a:r>
                <a:endParaRPr lang="en-IN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flipH="1">
                <a:off x="4788024" y="1944610"/>
                <a:ext cx="490010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5" name="Flowchart: Document 94"/>
              <p:cNvSpPr/>
              <p:nvPr/>
            </p:nvSpPr>
            <p:spPr>
              <a:xfrm>
                <a:off x="439540" y="6091697"/>
                <a:ext cx="892100" cy="593229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Scrap Note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020272" y="5517198"/>
                <a:ext cx="1127423" cy="7200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Pre-Dispatch Inspection</a:t>
                </a:r>
                <a:endParaRPr lang="en-I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9" name="Straight Arrow Connector 98"/>
              <p:cNvCxnSpPr/>
              <p:nvPr/>
            </p:nvCxnSpPr>
            <p:spPr>
              <a:xfrm>
                <a:off x="6588224" y="5862452"/>
                <a:ext cx="3600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0" name="Flowchart: Document 99"/>
              <p:cNvSpPr/>
              <p:nvPr/>
            </p:nvSpPr>
            <p:spPr>
              <a:xfrm>
                <a:off x="7137933" y="6309320"/>
                <a:ext cx="892100" cy="522955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PDI Report</a:t>
                </a:r>
              </a:p>
            </p:txBody>
          </p:sp>
          <p:sp>
            <p:nvSpPr>
              <p:cNvPr id="101" name="Diamond 100"/>
              <p:cNvSpPr/>
              <p:nvPr/>
            </p:nvSpPr>
            <p:spPr>
              <a:xfrm>
                <a:off x="6747765" y="4365169"/>
                <a:ext cx="1613019" cy="864031"/>
              </a:xfrm>
              <a:prstGeom prst="diamond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 or Not ?</a:t>
                </a:r>
                <a:endParaRPr lang="en-IN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Straight Arrow Connector 101"/>
              <p:cNvCxnSpPr/>
              <p:nvPr/>
            </p:nvCxnSpPr>
            <p:spPr>
              <a:xfrm flipV="1">
                <a:off x="7554274" y="5229199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H="1" flipV="1">
                <a:off x="4788024" y="4797184"/>
                <a:ext cx="1913945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4788024" y="4333640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 OK</a:t>
                </a:r>
              </a:p>
              <a:p>
                <a:pPr algn="ctr"/>
                <a:r>
                  <a:rPr lang="en-IN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(for disposal decision)</a:t>
                </a:r>
                <a:endParaRPr lang="en-IN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6" name="Straight Arrow Connector 105"/>
              <p:cNvCxnSpPr/>
              <p:nvPr/>
            </p:nvCxnSpPr>
            <p:spPr>
              <a:xfrm flipV="1">
                <a:off x="7551610" y="4092251"/>
                <a:ext cx="0" cy="24138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7757517" y="4129231"/>
                <a:ext cx="6032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2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  <a:endParaRPr lang="en-IN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lowchart: Document 107"/>
              <p:cNvSpPr/>
              <p:nvPr/>
            </p:nvSpPr>
            <p:spPr>
              <a:xfrm>
                <a:off x="5535307" y="6309320"/>
                <a:ext cx="892100" cy="522955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IN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per packing std</a:t>
                </a:r>
              </a:p>
            </p:txBody>
          </p:sp>
          <p:sp>
            <p:nvSpPr>
              <p:cNvPr id="109" name="Flowchart: Document 108"/>
              <p:cNvSpPr/>
              <p:nvPr/>
            </p:nvSpPr>
            <p:spPr>
              <a:xfrm>
                <a:off x="2599780" y="1706964"/>
                <a:ext cx="892100" cy="593229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Receiving Insp. report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286190" y="2564904"/>
              <a:ext cx="2606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solidFill>
                    <a:schemeClr val="bg1">
                      <a:lumMod val="65000"/>
                    </a:schemeClr>
                  </a:solidFill>
                </a:rPr>
                <a:t>t</a:t>
              </a:r>
              <a:r>
                <a:rPr lang="en-IN" dirty="0" smtClean="0">
                  <a:solidFill>
                    <a:schemeClr val="bg1">
                      <a:lumMod val="65000"/>
                    </a:schemeClr>
                  </a:solidFill>
                </a:rPr>
                <a:t>echqualitypedia.com</a:t>
              </a:r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237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3014</TotalTime>
  <Words>76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180</cp:revision>
  <dcterms:created xsi:type="dcterms:W3CDTF">2022-01-03T05:47:44Z</dcterms:created>
  <dcterms:modified xsi:type="dcterms:W3CDTF">2022-04-24T17:41:57Z</dcterms:modified>
</cp:coreProperties>
</file>